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jpeg" Type="http://schemas.openxmlformats.org/officeDocument/2006/relationships/image"/><Relationship Id="rId4" Target="https://github.com/coderujwal3/Attendance_Management_System_Using_Face_Recognition.git" TargetMode="External" Type="http://schemas.openxmlformats.org/officeDocument/2006/relationships/hyperlink"/><Relationship Id="rId5" Target="https://github.com/coderujwal3/Attendance_Management_System_Using_Face_Recognition.git" TargetMode="External" Type="http://schemas.openxmlformats.org/officeDocument/2006/relationships/hyperlink"/><Relationship Id="rId6" Target="https://github.com/coderujwal3/Attendance_Management_System_Using_Face_Recognition.git" TargetMode="External" Type="http://schemas.openxmlformats.org/officeDocument/2006/relationships/hyperlink"/><Relationship Id="rId7" Target="https://github.com/coderujwal3/Attendance_Management_System_Using_Face_Recognition.git" TargetMode="External" Type="http://schemas.openxmlformats.org/officeDocument/2006/relationships/hyperlink"/><Relationship Id="rId8" Target="https://github.com/coderujwal3/Attendance_Management_System_Using_Face_Recognition.git" TargetMode="External" Type="http://schemas.openxmlformats.org/officeDocument/2006/relationships/hyperlink"/><Relationship Id="rId9" Target="https://github.com/coderujwal3/Attendance_Management_System_Using_Face_Recognition.gi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46109" y="824142"/>
            <a:ext cx="2595783" cy="35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 Learning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706121" y="658782"/>
            <a:ext cx="2875758" cy="739836"/>
            <a:chOff x="0" y="0"/>
            <a:chExt cx="405354" cy="1042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5354" cy="104284"/>
            </a:xfrm>
            <a:custGeom>
              <a:avLst/>
              <a:gdLst/>
              <a:ahLst/>
              <a:cxnLst/>
              <a:rect r="r" b="b" t="t" l="l"/>
              <a:pathLst>
                <a:path h="104284" w="405354">
                  <a:moveTo>
                    <a:pt x="52142" y="0"/>
                  </a:moveTo>
                  <a:lnTo>
                    <a:pt x="353212" y="0"/>
                  </a:lnTo>
                  <a:cubicBezTo>
                    <a:pt x="382009" y="0"/>
                    <a:pt x="405354" y="23345"/>
                    <a:pt x="405354" y="52142"/>
                  </a:cubicBezTo>
                  <a:lnTo>
                    <a:pt x="405354" y="52142"/>
                  </a:lnTo>
                  <a:cubicBezTo>
                    <a:pt x="405354" y="80939"/>
                    <a:pt x="382009" y="104284"/>
                    <a:pt x="353212" y="104284"/>
                  </a:cubicBezTo>
                  <a:lnTo>
                    <a:pt x="52142" y="104284"/>
                  </a:lnTo>
                  <a:cubicBezTo>
                    <a:pt x="23345" y="104284"/>
                    <a:pt x="0" y="80939"/>
                    <a:pt x="0" y="52142"/>
                  </a:cubicBezTo>
                  <a:lnTo>
                    <a:pt x="0" y="52142"/>
                  </a:lnTo>
                  <a:cubicBezTo>
                    <a:pt x="0" y="23345"/>
                    <a:pt x="23345" y="0"/>
                    <a:pt x="52142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05354" cy="142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80790" y="2082298"/>
            <a:ext cx="6497409" cy="7176002"/>
            <a:chOff x="0" y="0"/>
            <a:chExt cx="1652976" cy="1825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2976" cy="1825614"/>
            </a:xfrm>
            <a:custGeom>
              <a:avLst/>
              <a:gdLst/>
              <a:ahLst/>
              <a:cxnLst/>
              <a:rect r="r" b="b" t="t" l="l"/>
              <a:pathLst>
                <a:path h="1825614" w="1652976">
                  <a:moveTo>
                    <a:pt x="33326" y="0"/>
                  </a:moveTo>
                  <a:lnTo>
                    <a:pt x="1619650" y="0"/>
                  </a:lnTo>
                  <a:cubicBezTo>
                    <a:pt x="1638056" y="0"/>
                    <a:pt x="1652976" y="14921"/>
                    <a:pt x="1652976" y="33326"/>
                  </a:cubicBezTo>
                  <a:lnTo>
                    <a:pt x="1652976" y="1792288"/>
                  </a:lnTo>
                  <a:cubicBezTo>
                    <a:pt x="1652976" y="1801127"/>
                    <a:pt x="1649465" y="1809603"/>
                    <a:pt x="1643215" y="1815853"/>
                  </a:cubicBezTo>
                  <a:cubicBezTo>
                    <a:pt x="1636965" y="1822103"/>
                    <a:pt x="1628489" y="1825614"/>
                    <a:pt x="1619650" y="1825614"/>
                  </a:cubicBezTo>
                  <a:lnTo>
                    <a:pt x="33326" y="1825614"/>
                  </a:lnTo>
                  <a:cubicBezTo>
                    <a:pt x="14921" y="1825614"/>
                    <a:pt x="0" y="1810694"/>
                    <a:pt x="0" y="1792288"/>
                  </a:cubicBezTo>
                  <a:lnTo>
                    <a:pt x="0" y="33326"/>
                  </a:lnTo>
                  <a:cubicBezTo>
                    <a:pt x="0" y="14921"/>
                    <a:pt x="14921" y="0"/>
                    <a:pt x="33326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52976" cy="1863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470749" y="2500162"/>
            <a:ext cx="5717491" cy="6340273"/>
            <a:chOff x="0" y="0"/>
            <a:chExt cx="404756" cy="4488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4756" cy="448845"/>
            </a:xfrm>
            <a:custGeom>
              <a:avLst/>
              <a:gdLst/>
              <a:ahLst/>
              <a:cxnLst/>
              <a:rect r="r" b="b" t="t" l="l"/>
              <a:pathLst>
                <a:path h="448845" w="404756">
                  <a:moveTo>
                    <a:pt x="31144" y="0"/>
                  </a:moveTo>
                  <a:lnTo>
                    <a:pt x="373613" y="0"/>
                  </a:lnTo>
                  <a:cubicBezTo>
                    <a:pt x="390813" y="0"/>
                    <a:pt x="404756" y="13944"/>
                    <a:pt x="404756" y="31144"/>
                  </a:cubicBezTo>
                  <a:lnTo>
                    <a:pt x="404756" y="417701"/>
                  </a:lnTo>
                  <a:cubicBezTo>
                    <a:pt x="404756" y="434901"/>
                    <a:pt x="390813" y="448845"/>
                    <a:pt x="373613" y="448845"/>
                  </a:cubicBezTo>
                  <a:lnTo>
                    <a:pt x="31144" y="448845"/>
                  </a:lnTo>
                  <a:cubicBezTo>
                    <a:pt x="13944" y="448845"/>
                    <a:pt x="0" y="434901"/>
                    <a:pt x="0" y="417701"/>
                  </a:cubicBezTo>
                  <a:lnTo>
                    <a:pt x="0" y="31144"/>
                  </a:lnTo>
                  <a:cubicBezTo>
                    <a:pt x="0" y="13944"/>
                    <a:pt x="13944" y="0"/>
                    <a:pt x="31144" y="0"/>
                  </a:cubicBezTo>
                  <a:close/>
                </a:path>
              </a:pathLst>
            </a:custGeom>
            <a:blipFill>
              <a:blip r:embed="rId3"/>
              <a:stretch>
                <a:fillRect l="-55111" t="0" r="-5511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1184083">
            <a:off x="4682286" y="6422652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1"/>
                </a:lnTo>
                <a:lnTo>
                  <a:pt x="0" y="6731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03935" y="2232392"/>
            <a:ext cx="9471584" cy="293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9"/>
              </a:lnSpc>
            </a:pPr>
            <a:r>
              <a:rPr lang="en-US" sz="1053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Pitch Deck for ML Engineer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2130" y="5373977"/>
            <a:ext cx="8855193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aspiring Machine Learning Engineer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488062"/>
            <a:ext cx="3829500" cy="68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46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Ujwal Singh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17330" y="6488062"/>
            <a:ext cx="5364550" cy="68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46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B-Tech (AI &amp; ML)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564430"/>
            <a:ext cx="8486593" cy="1304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46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Dr. APJ Abdul Kalam Technical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58200" y="6465848"/>
            <a:ext cx="302887" cy="73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|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62121" y="6054051"/>
            <a:ext cx="10000866" cy="3204249"/>
            <a:chOff x="0" y="0"/>
            <a:chExt cx="2544275" cy="8151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44275" cy="815178"/>
            </a:xfrm>
            <a:custGeom>
              <a:avLst/>
              <a:gdLst/>
              <a:ahLst/>
              <a:cxnLst/>
              <a:rect r="r" b="b" t="t" l="l"/>
              <a:pathLst>
                <a:path h="815178" w="2544275">
                  <a:moveTo>
                    <a:pt x="21651" y="0"/>
                  </a:moveTo>
                  <a:lnTo>
                    <a:pt x="2522624" y="0"/>
                  </a:lnTo>
                  <a:cubicBezTo>
                    <a:pt x="2528366" y="0"/>
                    <a:pt x="2533873" y="2281"/>
                    <a:pt x="2537934" y="6342"/>
                  </a:cubicBezTo>
                  <a:cubicBezTo>
                    <a:pt x="2541994" y="10402"/>
                    <a:pt x="2544275" y="15909"/>
                    <a:pt x="2544275" y="21651"/>
                  </a:cubicBezTo>
                  <a:lnTo>
                    <a:pt x="2544275" y="793527"/>
                  </a:lnTo>
                  <a:cubicBezTo>
                    <a:pt x="2544275" y="799269"/>
                    <a:pt x="2541994" y="804776"/>
                    <a:pt x="2537934" y="808837"/>
                  </a:cubicBezTo>
                  <a:cubicBezTo>
                    <a:pt x="2533873" y="812897"/>
                    <a:pt x="2528366" y="815178"/>
                    <a:pt x="2522624" y="815178"/>
                  </a:cubicBezTo>
                  <a:lnTo>
                    <a:pt x="21651" y="815178"/>
                  </a:lnTo>
                  <a:cubicBezTo>
                    <a:pt x="15909" y="815178"/>
                    <a:pt x="10402" y="812897"/>
                    <a:pt x="6342" y="808837"/>
                  </a:cubicBezTo>
                  <a:cubicBezTo>
                    <a:pt x="2281" y="804776"/>
                    <a:pt x="0" y="799269"/>
                    <a:pt x="0" y="793527"/>
                  </a:cubicBezTo>
                  <a:lnTo>
                    <a:pt x="0" y="21651"/>
                  </a:lnTo>
                  <a:cubicBezTo>
                    <a:pt x="0" y="15909"/>
                    <a:pt x="2281" y="10402"/>
                    <a:pt x="6342" y="6342"/>
                  </a:cubicBezTo>
                  <a:cubicBezTo>
                    <a:pt x="10402" y="2281"/>
                    <a:pt x="15909" y="0"/>
                    <a:pt x="21651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544275" cy="853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2469361" y="3687489"/>
            <a:ext cx="6511649" cy="7615964"/>
          </a:xfrm>
          <a:custGeom>
            <a:avLst/>
            <a:gdLst/>
            <a:ahLst/>
            <a:cxnLst/>
            <a:rect r="r" b="b" t="t" l="l"/>
            <a:pathLst>
              <a:path h="7615964" w="6511649">
                <a:moveTo>
                  <a:pt x="0" y="0"/>
                </a:moveTo>
                <a:lnTo>
                  <a:pt x="6511649" y="0"/>
                </a:lnTo>
                <a:lnTo>
                  <a:pt x="6511649" y="7615964"/>
                </a:lnTo>
                <a:lnTo>
                  <a:pt x="0" y="7615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43889" y="789922"/>
            <a:ext cx="1724571" cy="41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Welcome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99529" y="707763"/>
            <a:ext cx="1994898" cy="641875"/>
            <a:chOff x="0" y="0"/>
            <a:chExt cx="246379" cy="792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379" cy="79274"/>
            </a:xfrm>
            <a:custGeom>
              <a:avLst/>
              <a:gdLst/>
              <a:ahLst/>
              <a:cxnLst/>
              <a:rect r="r" b="b" t="t" l="l"/>
              <a:pathLst>
                <a:path h="79274" w="246379">
                  <a:moveTo>
                    <a:pt x="39637" y="0"/>
                  </a:moveTo>
                  <a:lnTo>
                    <a:pt x="206742" y="0"/>
                  </a:lnTo>
                  <a:cubicBezTo>
                    <a:pt x="228633" y="0"/>
                    <a:pt x="246379" y="17746"/>
                    <a:pt x="246379" y="39637"/>
                  </a:cubicBezTo>
                  <a:lnTo>
                    <a:pt x="246379" y="39637"/>
                  </a:lnTo>
                  <a:cubicBezTo>
                    <a:pt x="246379" y="50150"/>
                    <a:pt x="242203" y="60232"/>
                    <a:pt x="234769" y="67665"/>
                  </a:cubicBezTo>
                  <a:cubicBezTo>
                    <a:pt x="227336" y="75098"/>
                    <a:pt x="217254" y="79274"/>
                    <a:pt x="206742" y="79274"/>
                  </a:cubicBezTo>
                  <a:lnTo>
                    <a:pt x="39637" y="79274"/>
                  </a:lnTo>
                  <a:cubicBezTo>
                    <a:pt x="17746" y="79274"/>
                    <a:pt x="0" y="61528"/>
                    <a:pt x="0" y="39637"/>
                  </a:cubicBezTo>
                  <a:lnTo>
                    <a:pt x="0" y="39637"/>
                  </a:lnTo>
                  <a:cubicBezTo>
                    <a:pt x="0" y="17746"/>
                    <a:pt x="17746" y="0"/>
                    <a:pt x="39637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379" cy="117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981415"/>
            <a:ext cx="7985663" cy="111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5"/>
              </a:lnSpc>
            </a:pPr>
            <a:r>
              <a:rPr lang="en-US" sz="765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Hello, Welcome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263000" y="2264506"/>
            <a:ext cx="3462186" cy="3462186"/>
            <a:chOff x="0" y="0"/>
            <a:chExt cx="1652976" cy="16529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62542" y="0"/>
                  </a:moveTo>
                  <a:lnTo>
                    <a:pt x="1590434" y="0"/>
                  </a:lnTo>
                  <a:cubicBezTo>
                    <a:pt x="1624975" y="0"/>
                    <a:pt x="1652976" y="28001"/>
                    <a:pt x="1652976" y="62542"/>
                  </a:cubicBezTo>
                  <a:lnTo>
                    <a:pt x="1652976" y="1590434"/>
                  </a:lnTo>
                  <a:cubicBezTo>
                    <a:pt x="1652976" y="1624975"/>
                    <a:pt x="1624975" y="1652976"/>
                    <a:pt x="1590434" y="1652976"/>
                  </a:cubicBezTo>
                  <a:lnTo>
                    <a:pt x="62542" y="1652976"/>
                  </a:lnTo>
                  <a:cubicBezTo>
                    <a:pt x="45955" y="1652976"/>
                    <a:pt x="30047" y="1646387"/>
                    <a:pt x="18318" y="1634658"/>
                  </a:cubicBezTo>
                  <a:cubicBezTo>
                    <a:pt x="6589" y="1622929"/>
                    <a:pt x="0" y="1607021"/>
                    <a:pt x="0" y="1590434"/>
                  </a:cubicBezTo>
                  <a:lnTo>
                    <a:pt x="0" y="62542"/>
                  </a:lnTo>
                  <a:cubicBezTo>
                    <a:pt x="0" y="28001"/>
                    <a:pt x="28001" y="0"/>
                    <a:pt x="62542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32182" y="1616381"/>
            <a:ext cx="3216752" cy="2967796"/>
            <a:chOff x="0" y="0"/>
            <a:chExt cx="440491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0491" cy="406400"/>
            </a:xfrm>
            <a:custGeom>
              <a:avLst/>
              <a:gdLst/>
              <a:ahLst/>
              <a:cxnLst/>
              <a:rect r="r" b="b" t="t" l="l"/>
              <a:pathLst>
                <a:path h="406400" w="440491">
                  <a:moveTo>
                    <a:pt x="55355" y="0"/>
                  </a:moveTo>
                  <a:lnTo>
                    <a:pt x="385136" y="0"/>
                  </a:lnTo>
                  <a:cubicBezTo>
                    <a:pt x="399817" y="0"/>
                    <a:pt x="413897" y="5832"/>
                    <a:pt x="424278" y="16213"/>
                  </a:cubicBezTo>
                  <a:cubicBezTo>
                    <a:pt x="434659" y="26594"/>
                    <a:pt x="440491" y="40674"/>
                    <a:pt x="440491" y="55355"/>
                  </a:cubicBezTo>
                  <a:lnTo>
                    <a:pt x="440491" y="351045"/>
                  </a:lnTo>
                  <a:cubicBezTo>
                    <a:pt x="440491" y="381617"/>
                    <a:pt x="415708" y="406400"/>
                    <a:pt x="385136" y="406400"/>
                  </a:cubicBezTo>
                  <a:lnTo>
                    <a:pt x="55355" y="406400"/>
                  </a:lnTo>
                  <a:cubicBezTo>
                    <a:pt x="40674" y="406400"/>
                    <a:pt x="26594" y="400568"/>
                    <a:pt x="16213" y="390187"/>
                  </a:cubicBezTo>
                  <a:cubicBezTo>
                    <a:pt x="5832" y="379806"/>
                    <a:pt x="0" y="365726"/>
                    <a:pt x="0" y="351045"/>
                  </a:cubicBezTo>
                  <a:lnTo>
                    <a:pt x="0" y="55355"/>
                  </a:lnTo>
                  <a:cubicBezTo>
                    <a:pt x="0" y="40674"/>
                    <a:pt x="5832" y="26594"/>
                    <a:pt x="16213" y="16213"/>
                  </a:cubicBezTo>
                  <a:cubicBezTo>
                    <a:pt x="26594" y="5832"/>
                    <a:pt x="40674" y="0"/>
                    <a:pt x="55355" y="0"/>
                  </a:cubicBezTo>
                  <a:close/>
                </a:path>
              </a:pathLst>
            </a:custGeom>
            <a:blipFill>
              <a:blip r:embed="rId3"/>
              <a:stretch>
                <a:fillRect l="-18468" t="0" r="-18468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205926" y="1452084"/>
            <a:ext cx="3216752" cy="2967796"/>
            <a:chOff x="0" y="0"/>
            <a:chExt cx="440491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0491" cy="406400"/>
            </a:xfrm>
            <a:custGeom>
              <a:avLst/>
              <a:gdLst/>
              <a:ahLst/>
              <a:cxnLst/>
              <a:rect r="r" b="b" t="t" l="l"/>
              <a:pathLst>
                <a:path h="406400" w="440491">
                  <a:moveTo>
                    <a:pt x="55355" y="0"/>
                  </a:moveTo>
                  <a:lnTo>
                    <a:pt x="385136" y="0"/>
                  </a:lnTo>
                  <a:cubicBezTo>
                    <a:pt x="399817" y="0"/>
                    <a:pt x="413897" y="5832"/>
                    <a:pt x="424278" y="16213"/>
                  </a:cubicBezTo>
                  <a:cubicBezTo>
                    <a:pt x="434659" y="26594"/>
                    <a:pt x="440491" y="40674"/>
                    <a:pt x="440491" y="55355"/>
                  </a:cubicBezTo>
                  <a:lnTo>
                    <a:pt x="440491" y="351045"/>
                  </a:lnTo>
                  <a:cubicBezTo>
                    <a:pt x="440491" y="381617"/>
                    <a:pt x="415708" y="406400"/>
                    <a:pt x="385136" y="406400"/>
                  </a:cubicBezTo>
                  <a:lnTo>
                    <a:pt x="55355" y="406400"/>
                  </a:lnTo>
                  <a:cubicBezTo>
                    <a:pt x="40674" y="406400"/>
                    <a:pt x="26594" y="400568"/>
                    <a:pt x="16213" y="390187"/>
                  </a:cubicBezTo>
                  <a:cubicBezTo>
                    <a:pt x="5832" y="379806"/>
                    <a:pt x="0" y="365726"/>
                    <a:pt x="0" y="351045"/>
                  </a:cubicBezTo>
                  <a:lnTo>
                    <a:pt x="0" y="55355"/>
                  </a:lnTo>
                  <a:cubicBezTo>
                    <a:pt x="0" y="40674"/>
                    <a:pt x="5832" y="26594"/>
                    <a:pt x="16213" y="16213"/>
                  </a:cubicBezTo>
                  <a:cubicBezTo>
                    <a:pt x="26594" y="5832"/>
                    <a:pt x="40674" y="0"/>
                    <a:pt x="55355" y="0"/>
                  </a:cubicBezTo>
                  <a:close/>
                </a:path>
              </a:pathLst>
            </a:custGeom>
            <a:blipFill>
              <a:blip r:embed="rId4"/>
              <a:stretch>
                <a:fillRect l="-26406" t="0" r="-26406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3447492"/>
            <a:ext cx="9046490" cy="97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23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am an aspiring Machine Learning Engineer with strong foundations in programming, databases, and data analysis.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97876" y="4490208"/>
            <a:ext cx="3192432" cy="111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9"/>
              </a:lnSpc>
            </a:pPr>
            <a:r>
              <a:rPr lang="en-US" sz="40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</a:t>
            </a:r>
          </a:p>
          <a:p>
            <a:pPr algn="ctr">
              <a:lnSpc>
                <a:spcPts val="4179"/>
              </a:lnSpc>
            </a:pPr>
            <a:r>
              <a:rPr lang="en-US" sz="40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Learning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877080"/>
            <a:ext cx="1874077" cy="53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b="true"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 Skills: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445513"/>
            <a:ext cx="5837712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Programming in Python and SQL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analysis and data preprocessing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 learning fundamentals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 solving and algorithmic thinking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Database and data handling knowledge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516719" y="4890015"/>
            <a:ext cx="1874077" cy="53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b="true"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Strengths: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16719" y="5445513"/>
            <a:ext cx="6158938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 analytical thinking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Abil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ity to learn new technologies quickly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Structured 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roblem-solving approach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Attention to detail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Ability to work independently and in teams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7868207"/>
            <a:ext cx="15736556" cy="152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sz="2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</a:p>
          <a:p>
            <a:pPr algn="just">
              <a:lnSpc>
                <a:spcPts val="3950"/>
              </a:lnSpc>
            </a:pPr>
            <a:r>
              <a:rPr lang="en-US" sz="23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Seeking a Machine Learning role where I can contribute to building intelligent and data-driven solutions.</a:t>
            </a:r>
          </a:p>
          <a:p>
            <a:pPr algn="just">
              <a:lnSpc>
                <a:spcPts val="395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691341" y="-140337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80055" y="820754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91506" y="731886"/>
            <a:ext cx="1704988" cy="593627"/>
            <a:chOff x="0" y="0"/>
            <a:chExt cx="240327" cy="836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327" cy="83675"/>
            </a:xfrm>
            <a:custGeom>
              <a:avLst/>
              <a:gdLst/>
              <a:ahLst/>
              <a:cxnLst/>
              <a:rect r="r" b="b" t="t" l="l"/>
              <a:pathLst>
                <a:path h="83675" w="240327">
                  <a:moveTo>
                    <a:pt x="41838" y="0"/>
                  </a:moveTo>
                  <a:lnTo>
                    <a:pt x="198490" y="0"/>
                  </a:lnTo>
                  <a:cubicBezTo>
                    <a:pt x="209586" y="0"/>
                    <a:pt x="220227" y="4408"/>
                    <a:pt x="228074" y="12254"/>
                  </a:cubicBezTo>
                  <a:cubicBezTo>
                    <a:pt x="235920" y="20100"/>
                    <a:pt x="240327" y="30742"/>
                    <a:pt x="240327" y="41838"/>
                  </a:cubicBezTo>
                  <a:lnTo>
                    <a:pt x="240327" y="41838"/>
                  </a:lnTo>
                  <a:cubicBezTo>
                    <a:pt x="240327" y="64944"/>
                    <a:pt x="221596" y="83675"/>
                    <a:pt x="198490" y="83675"/>
                  </a:cubicBezTo>
                  <a:lnTo>
                    <a:pt x="41838" y="83675"/>
                  </a:lnTo>
                  <a:cubicBezTo>
                    <a:pt x="30742" y="83675"/>
                    <a:pt x="20100" y="79267"/>
                    <a:pt x="12254" y="71421"/>
                  </a:cubicBezTo>
                  <a:cubicBezTo>
                    <a:pt x="4408" y="63575"/>
                    <a:pt x="0" y="52934"/>
                    <a:pt x="0" y="41838"/>
                  </a:cubicBezTo>
                  <a:lnTo>
                    <a:pt x="0" y="41838"/>
                  </a:lnTo>
                  <a:cubicBezTo>
                    <a:pt x="0" y="30742"/>
                    <a:pt x="4408" y="20100"/>
                    <a:pt x="12254" y="12254"/>
                  </a:cubicBezTo>
                  <a:cubicBezTo>
                    <a:pt x="20100" y="4408"/>
                    <a:pt x="30742" y="0"/>
                    <a:pt x="41838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327" cy="121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517789"/>
            <a:ext cx="7385675" cy="210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23"/>
              </a:lnSpc>
            </a:pPr>
            <a:r>
              <a:rPr lang="en-US" sz="752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Contributions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34438" y="2032619"/>
            <a:ext cx="11020481" cy="3171125"/>
            <a:chOff x="0" y="0"/>
            <a:chExt cx="1707361" cy="4912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07361" cy="491290"/>
            </a:xfrm>
            <a:custGeom>
              <a:avLst/>
              <a:gdLst/>
              <a:ahLst/>
              <a:cxnLst/>
              <a:rect r="r" b="b" t="t" l="l"/>
              <a:pathLst>
                <a:path h="491290" w="1707361">
                  <a:moveTo>
                    <a:pt x="16158" y="0"/>
                  </a:moveTo>
                  <a:lnTo>
                    <a:pt x="1691203" y="0"/>
                  </a:lnTo>
                  <a:cubicBezTo>
                    <a:pt x="1695489" y="0"/>
                    <a:pt x="1699598" y="1702"/>
                    <a:pt x="1702628" y="4732"/>
                  </a:cubicBezTo>
                  <a:cubicBezTo>
                    <a:pt x="1705659" y="7763"/>
                    <a:pt x="1707361" y="11872"/>
                    <a:pt x="1707361" y="16158"/>
                  </a:cubicBezTo>
                  <a:lnTo>
                    <a:pt x="1707361" y="475133"/>
                  </a:lnTo>
                  <a:cubicBezTo>
                    <a:pt x="1707361" y="479418"/>
                    <a:pt x="1705659" y="483528"/>
                    <a:pt x="1702628" y="486558"/>
                  </a:cubicBezTo>
                  <a:cubicBezTo>
                    <a:pt x="1699598" y="489588"/>
                    <a:pt x="1695489" y="491290"/>
                    <a:pt x="1691203" y="491290"/>
                  </a:cubicBezTo>
                  <a:lnTo>
                    <a:pt x="16158" y="491290"/>
                  </a:lnTo>
                  <a:cubicBezTo>
                    <a:pt x="11872" y="491290"/>
                    <a:pt x="7763" y="489588"/>
                    <a:pt x="4732" y="486558"/>
                  </a:cubicBezTo>
                  <a:cubicBezTo>
                    <a:pt x="1702" y="483528"/>
                    <a:pt x="0" y="479418"/>
                    <a:pt x="0" y="475133"/>
                  </a:cubicBezTo>
                  <a:lnTo>
                    <a:pt x="0" y="16158"/>
                  </a:lnTo>
                  <a:cubicBezTo>
                    <a:pt x="0" y="11872"/>
                    <a:pt x="1702" y="7763"/>
                    <a:pt x="4732" y="4732"/>
                  </a:cubicBezTo>
                  <a:cubicBezTo>
                    <a:pt x="7763" y="1702"/>
                    <a:pt x="11872" y="0"/>
                    <a:pt x="1615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737" r="0" b="-5273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727325"/>
            <a:ext cx="5459779" cy="53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b="true"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 Capabilities: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276851"/>
            <a:ext cx="4955733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cleaning and preprocessing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 engineering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training and evaluation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optimization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102286"/>
            <a:ext cx="2356083" cy="53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0"/>
              </a:lnSpc>
            </a:pPr>
            <a:r>
              <a:rPr lang="en-US" b="true"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Internships: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651602"/>
            <a:ext cx="8756813" cy="269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Completed a Real World Training and Internship Program in Artificial Intelligence and Machine Learning SAP, AICTE Certification, with collaboration of Microsoft.</a:t>
            </a:r>
          </a:p>
          <a:p>
            <a:pPr algn="just">
              <a:lnSpc>
                <a:spcPts val="4419"/>
              </a:lnSpc>
            </a:pPr>
            <a:r>
              <a:rPr lang="en-US" sz="25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-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Attendance Management System Using Face Recognition (AI &amp; ML)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54532" y="6788701"/>
            <a:ext cx="6804768" cy="222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6"/>
              </a:lnSpc>
            </a:pPr>
            <a:r>
              <a:rPr lang="en-US" b="true" sz="262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4" tooltip="https://github.com/coderujwal3/Attendance_Management_System_Using_Face_Recognition.git"/>
              </a:rPr>
              <a:t>Project Github -</a:t>
            </a:r>
            <a:r>
              <a:rPr lang="en-US" sz="262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5" tooltip="https://github.com/coderujwal3/Attendance_Management_System_Using_Face_Recognition.git"/>
              </a:rPr>
              <a:t> https://github.com/code</a:t>
            </a:r>
            <a:r>
              <a:rPr lang="en-US" sz="262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6" tooltip="https://github.com/coderujwal3/Attendance_Management_System_Using_Face_Recognition.git"/>
              </a:rPr>
              <a:t>r</a:t>
            </a:r>
            <a:r>
              <a:rPr lang="en-US" sz="262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7" tooltip="https://github.com/coderujwal3/Attendance_Management_System_Using_Face_Recognition.git"/>
              </a:rPr>
              <a:t>u</a:t>
            </a:r>
            <a:r>
              <a:rPr lang="en-US" sz="262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8" tooltip="https://github.com/coderujwal3/Attendance_Management_System_Using_Face_Recognition.git"/>
              </a:rPr>
              <a:t>j</a:t>
            </a:r>
            <a:r>
              <a:rPr lang="en-US" sz="262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9" tooltip="https://github.com/coderujwal3/Attendance_Management_System_Using_Face_Recognition.git"/>
              </a:rPr>
              <a:t>wal3/Attendance_Management_System_Using_Face_Recognition.git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496720">
            <a:off x="-8423164" y="-932812"/>
            <a:ext cx="19702870" cy="3923023"/>
            <a:chOff x="0" y="0"/>
            <a:chExt cx="3052490" cy="607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52490" cy="607779"/>
            </a:xfrm>
            <a:custGeom>
              <a:avLst/>
              <a:gdLst/>
              <a:ahLst/>
              <a:cxnLst/>
              <a:rect r="r" b="b" t="t" l="l"/>
              <a:pathLst>
                <a:path h="607779" w="3052490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598741"/>
                  </a:lnTo>
                  <a:cubicBezTo>
                    <a:pt x="3052490" y="603733"/>
                    <a:pt x="3048444" y="607779"/>
                    <a:pt x="3043453" y="607779"/>
                  </a:cubicBezTo>
                  <a:lnTo>
                    <a:pt x="9037" y="607779"/>
                  </a:lnTo>
                  <a:cubicBezTo>
                    <a:pt x="4046" y="607779"/>
                    <a:pt x="0" y="603733"/>
                    <a:pt x="0" y="598741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8338" r="0" b="-13833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162065" y="820758"/>
            <a:ext cx="1849688" cy="35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me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886944" y="721374"/>
            <a:ext cx="2514112" cy="614651"/>
            <a:chOff x="0" y="0"/>
            <a:chExt cx="354378" cy="866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4378" cy="86638"/>
            </a:xfrm>
            <a:custGeom>
              <a:avLst/>
              <a:gdLst/>
              <a:ahLst/>
              <a:cxnLst/>
              <a:rect r="r" b="b" t="t" l="l"/>
              <a:pathLst>
                <a:path h="86638" w="354378">
                  <a:moveTo>
                    <a:pt x="43319" y="0"/>
                  </a:moveTo>
                  <a:lnTo>
                    <a:pt x="311059" y="0"/>
                  </a:lnTo>
                  <a:cubicBezTo>
                    <a:pt x="322548" y="0"/>
                    <a:pt x="333566" y="4564"/>
                    <a:pt x="341690" y="12688"/>
                  </a:cubicBezTo>
                  <a:cubicBezTo>
                    <a:pt x="349814" y="20812"/>
                    <a:pt x="354378" y="31830"/>
                    <a:pt x="354378" y="43319"/>
                  </a:cubicBezTo>
                  <a:lnTo>
                    <a:pt x="354378" y="43319"/>
                  </a:lnTo>
                  <a:cubicBezTo>
                    <a:pt x="354378" y="54808"/>
                    <a:pt x="349814" y="65827"/>
                    <a:pt x="341690" y="73951"/>
                  </a:cubicBezTo>
                  <a:cubicBezTo>
                    <a:pt x="333566" y="82075"/>
                    <a:pt x="322548" y="86638"/>
                    <a:pt x="311059" y="86638"/>
                  </a:cubicBezTo>
                  <a:lnTo>
                    <a:pt x="43319" y="86638"/>
                  </a:lnTo>
                  <a:cubicBezTo>
                    <a:pt x="31830" y="86638"/>
                    <a:pt x="20812" y="82075"/>
                    <a:pt x="12688" y="73951"/>
                  </a:cubicBezTo>
                  <a:cubicBezTo>
                    <a:pt x="4564" y="65827"/>
                    <a:pt x="0" y="54808"/>
                    <a:pt x="0" y="43319"/>
                  </a:cubicBezTo>
                  <a:lnTo>
                    <a:pt x="0" y="43319"/>
                  </a:lnTo>
                  <a:cubicBezTo>
                    <a:pt x="0" y="31830"/>
                    <a:pt x="4564" y="20812"/>
                    <a:pt x="12688" y="12688"/>
                  </a:cubicBezTo>
                  <a:cubicBezTo>
                    <a:pt x="20812" y="4564"/>
                    <a:pt x="31830" y="0"/>
                    <a:pt x="43319" y="0"/>
                  </a:cubicBezTo>
                  <a:close/>
                </a:path>
              </a:pathLst>
            </a:custGeom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54378" cy="124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27324" y="4594559"/>
            <a:ext cx="6706297" cy="1145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7"/>
              </a:lnSpc>
            </a:pPr>
            <a:r>
              <a:rPr lang="en-US" sz="783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Hire Me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184083">
            <a:off x="12547117" y="632034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144000" y="2292125"/>
            <a:ext cx="8334953" cy="2378158"/>
            <a:chOff x="0" y="0"/>
            <a:chExt cx="4502198" cy="1284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02198" cy="1284583"/>
            </a:xfrm>
            <a:custGeom>
              <a:avLst/>
              <a:gdLst/>
              <a:ahLst/>
              <a:cxnLst/>
              <a:rect r="r" b="b" t="t" l="l"/>
              <a:pathLst>
                <a:path h="1284583" w="4502198">
                  <a:moveTo>
                    <a:pt x="25979" y="0"/>
                  </a:moveTo>
                  <a:lnTo>
                    <a:pt x="4476219" y="0"/>
                  </a:lnTo>
                  <a:cubicBezTo>
                    <a:pt x="4490567" y="0"/>
                    <a:pt x="4502198" y="11631"/>
                    <a:pt x="4502198" y="25979"/>
                  </a:cubicBezTo>
                  <a:lnTo>
                    <a:pt x="4502198" y="1258604"/>
                  </a:lnTo>
                  <a:cubicBezTo>
                    <a:pt x="4502198" y="1265494"/>
                    <a:pt x="4499461" y="1272102"/>
                    <a:pt x="4494588" y="1276974"/>
                  </a:cubicBezTo>
                  <a:cubicBezTo>
                    <a:pt x="4489717" y="1281845"/>
                    <a:pt x="4483109" y="1284583"/>
                    <a:pt x="4476219" y="1284583"/>
                  </a:cubicBezTo>
                  <a:lnTo>
                    <a:pt x="25979" y="1284583"/>
                  </a:lnTo>
                  <a:cubicBezTo>
                    <a:pt x="11631" y="1284583"/>
                    <a:pt x="0" y="1272951"/>
                    <a:pt x="0" y="1258604"/>
                  </a:cubicBezTo>
                  <a:lnTo>
                    <a:pt x="0" y="25979"/>
                  </a:lnTo>
                  <a:cubicBezTo>
                    <a:pt x="0" y="11631"/>
                    <a:pt x="11631" y="0"/>
                    <a:pt x="25979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502198" cy="1322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812079" y="2530333"/>
            <a:ext cx="6998796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Reliable and disciplined worker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Good communication skills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Team-oriented mindset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 work ethic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5841858"/>
            <a:ext cx="8334953" cy="2336307"/>
            <a:chOff x="0" y="0"/>
            <a:chExt cx="4502198" cy="12619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02198" cy="1261976"/>
            </a:xfrm>
            <a:custGeom>
              <a:avLst/>
              <a:gdLst/>
              <a:ahLst/>
              <a:cxnLst/>
              <a:rect r="r" b="b" t="t" l="l"/>
              <a:pathLst>
                <a:path h="1261976" w="4502198">
                  <a:moveTo>
                    <a:pt x="25979" y="0"/>
                  </a:moveTo>
                  <a:lnTo>
                    <a:pt x="4476219" y="0"/>
                  </a:lnTo>
                  <a:cubicBezTo>
                    <a:pt x="4490567" y="0"/>
                    <a:pt x="4502198" y="11631"/>
                    <a:pt x="4502198" y="25979"/>
                  </a:cubicBezTo>
                  <a:lnTo>
                    <a:pt x="4502198" y="1235998"/>
                  </a:lnTo>
                  <a:cubicBezTo>
                    <a:pt x="4502198" y="1242888"/>
                    <a:pt x="4499461" y="1249495"/>
                    <a:pt x="4494588" y="1254367"/>
                  </a:cubicBezTo>
                  <a:cubicBezTo>
                    <a:pt x="4489717" y="1259239"/>
                    <a:pt x="4483109" y="1261976"/>
                    <a:pt x="4476219" y="1261976"/>
                  </a:cubicBezTo>
                  <a:lnTo>
                    <a:pt x="25979" y="1261976"/>
                  </a:lnTo>
                  <a:cubicBezTo>
                    <a:pt x="11631" y="1261976"/>
                    <a:pt x="0" y="1250345"/>
                    <a:pt x="0" y="1235998"/>
                  </a:cubicBezTo>
                  <a:lnTo>
                    <a:pt x="0" y="25979"/>
                  </a:lnTo>
                  <a:cubicBezTo>
                    <a:pt x="0" y="11631"/>
                    <a:pt x="11631" y="0"/>
                    <a:pt x="25979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502198" cy="1300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634206" y="6038215"/>
            <a:ext cx="7354542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Long-term growth potential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Adaptability to new technologies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Commitment to delivering quality work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Positive contribution to engineering teams</a:t>
            </a:r>
          </a:p>
          <a:p>
            <a:pPr algn="just">
              <a:lnSpc>
                <a:spcPts val="340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-8667565">
            <a:off x="-8224111" y="7296788"/>
            <a:ext cx="19702870" cy="3923023"/>
            <a:chOff x="0" y="0"/>
            <a:chExt cx="3052490" cy="6077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52490" cy="607779"/>
            </a:xfrm>
            <a:custGeom>
              <a:avLst/>
              <a:gdLst/>
              <a:ahLst/>
              <a:cxnLst/>
              <a:rect r="r" b="b" t="t" l="l"/>
              <a:pathLst>
                <a:path h="607779" w="3052490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598741"/>
                  </a:lnTo>
                  <a:cubicBezTo>
                    <a:pt x="3052490" y="603733"/>
                    <a:pt x="3048444" y="607779"/>
                    <a:pt x="3043453" y="607779"/>
                  </a:cubicBezTo>
                  <a:lnTo>
                    <a:pt x="9037" y="607779"/>
                  </a:lnTo>
                  <a:cubicBezTo>
                    <a:pt x="4046" y="607779"/>
                    <a:pt x="0" y="603733"/>
                    <a:pt x="0" y="598741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38338" r="0" b="-138338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1184083">
            <a:off x="-536564" y="6635571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144000" y="5420171"/>
            <a:ext cx="3203446" cy="54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374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 offer: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44000" y="1964348"/>
            <a:ext cx="5700765" cy="541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374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Professional Qualities: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63295" y="4310199"/>
            <a:ext cx="10161411" cy="173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4"/>
              </a:lnSpc>
            </a:pPr>
            <a:r>
              <a:rPr lang="en-US" sz="1186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84083">
            <a:off x="13463564" y="5380986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84083">
            <a:off x="-1085039" y="-690479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84083">
            <a:off x="3497198" y="3685558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184083">
            <a:off x="10536267" y="294702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DAHB1WDsDGQ</dc:identifier>
  <dcterms:modified xsi:type="dcterms:W3CDTF">2011-08-01T06:04:30Z</dcterms:modified>
  <cp:revision>1</cp:revision>
  <dc:title>Dream Job Role Pitch PPT</dc:title>
</cp:coreProperties>
</file>